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5" r:id="rId4"/>
    <p:sldId id="258" r:id="rId5"/>
    <p:sldId id="259" r:id="rId6"/>
    <p:sldId id="260" r:id="rId7"/>
    <p:sldId id="261" r:id="rId8"/>
    <p:sldId id="262" r:id="rId9"/>
    <p:sldId id="263" r:id="rId10"/>
    <p:sldId id="264"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66003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4" name="Nadpis 13"/>
          <p:cNvSpPr>
            <a:spLocks noGrp="1"/>
          </p:cNvSpPr>
          <p:nvPr>
            <p:ph type="ctrTitle"/>
          </p:nvPr>
        </p:nvSpPr>
        <p:spPr>
          <a:xfrm>
            <a:off x="1432560" y="359898"/>
            <a:ext cx="7406640" cy="1472184"/>
          </a:xfrm>
        </p:spPr>
        <p:txBody>
          <a:bodyPr anchor="b"/>
          <a:lstStyle>
            <a:lvl1pPr algn="l">
              <a:defRPr/>
            </a:lvl1pPr>
            <a:extLst/>
          </a:lstStyle>
          <a:p>
            <a:r>
              <a:rPr kumimoji="0" lang="cs-CZ" smtClean="0"/>
              <a:t>Klepnutím lze upravit styl předlohy nadpisů.</a:t>
            </a:r>
            <a:endParaRPr kumimoji="0" lang="en-US"/>
          </a:p>
        </p:txBody>
      </p:sp>
      <p:sp>
        <p:nvSpPr>
          <p:cNvPr id="22" name="Podnadpis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cs-CZ" smtClean="0"/>
              <a:t>Klepnutím lze upravit styl předlohy podnadpisů.</a:t>
            </a:r>
            <a:endParaRPr kumimoji="0" lang="en-US"/>
          </a:p>
        </p:txBody>
      </p:sp>
      <p:sp>
        <p:nvSpPr>
          <p:cNvPr id="7" name="Zástupný symbol pro datum 6"/>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20" name="Zástupný symbol pro zápatí 19"/>
          <p:cNvSpPr>
            <a:spLocks noGrp="1"/>
          </p:cNvSpPr>
          <p:nvPr>
            <p:ph type="ftr" sz="quarter" idx="11"/>
          </p:nvPr>
        </p:nvSpPr>
        <p:spPr/>
        <p:txBody>
          <a:bodyPr/>
          <a:lstStyle>
            <a:extLst/>
          </a:lstStyle>
          <a:p>
            <a:endParaRPr lang="sk-SK"/>
          </a:p>
        </p:txBody>
      </p:sp>
      <p:sp>
        <p:nvSpPr>
          <p:cNvPr id="10" name="Zástupný symbol pro číslo snímku 9"/>
          <p:cNvSpPr>
            <a:spLocks noGrp="1"/>
          </p:cNvSpPr>
          <p:nvPr>
            <p:ph type="sldNum" sz="quarter" idx="12"/>
          </p:nvPr>
        </p:nvSpPr>
        <p:spPr/>
        <p:txBody>
          <a:bodyPr/>
          <a:lstStyle>
            <a:extLst/>
          </a:lstStyle>
          <a:p>
            <a:fld id="{A6B8738F-883B-458D-A0DD-1FEB26A5F3D3}" type="slidenum">
              <a:rPr lang="sk-SK" smtClean="0"/>
              <a:t>‹#›</a:t>
            </a:fld>
            <a:endParaRPr lang="sk-SK"/>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5" name="Zástupný symbol pro zápatí 4"/>
          <p:cNvSpPr>
            <a:spLocks noGrp="1"/>
          </p:cNvSpPr>
          <p:nvPr>
            <p:ph type="ftr" sz="quarter" idx="11"/>
          </p:nvPr>
        </p:nvSpPr>
        <p:spPr/>
        <p:txBody>
          <a:bodyPr/>
          <a:lstStyle>
            <a:extLst/>
          </a:lstStyle>
          <a:p>
            <a:endParaRPr lang="sk-SK"/>
          </a:p>
        </p:txBody>
      </p:sp>
      <p:sp>
        <p:nvSpPr>
          <p:cNvPr id="6" name="Zástupný symbol pro číslo snímku 5"/>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274639"/>
            <a:ext cx="1828800" cy="5851525"/>
          </a:xfrm>
        </p:spPr>
        <p:txBody>
          <a:bodyPr vert="eaVert"/>
          <a:lstStyle>
            <a:extLst/>
          </a:lstStyle>
          <a:p>
            <a:r>
              <a:rPr kumimoji="0" lang="cs-CZ" smtClean="0"/>
              <a:t>Klepnutím lze upravit styl předlohy nadpisů.</a:t>
            </a:r>
            <a:endParaRPr kumimoji="0" lang="en-US"/>
          </a:p>
        </p:txBody>
      </p:sp>
      <p:sp>
        <p:nvSpPr>
          <p:cNvPr id="3" name="Zástupný symbol pro svislý text 2"/>
          <p:cNvSpPr>
            <a:spLocks noGrp="1"/>
          </p:cNvSpPr>
          <p:nvPr>
            <p:ph type="body" orient="vert" idx="1"/>
          </p:nvPr>
        </p:nvSpPr>
        <p:spPr>
          <a:xfrm>
            <a:off x="1143000" y="274640"/>
            <a:ext cx="5562600" cy="5851525"/>
          </a:xfrm>
        </p:spPr>
        <p:txBody>
          <a:bodyPr vert="eaVert"/>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5" name="Zástupný symbol pro zápatí 4"/>
          <p:cNvSpPr>
            <a:spLocks noGrp="1"/>
          </p:cNvSpPr>
          <p:nvPr>
            <p:ph type="ftr" sz="quarter" idx="11"/>
          </p:nvPr>
        </p:nvSpPr>
        <p:spPr/>
        <p:txBody>
          <a:bodyPr/>
          <a:lstStyle>
            <a:extLst/>
          </a:lstStyle>
          <a:p>
            <a:endParaRPr lang="sk-SK"/>
          </a:p>
        </p:txBody>
      </p:sp>
      <p:sp>
        <p:nvSpPr>
          <p:cNvPr id="6" name="Zástupný symbol pro číslo snímku 5"/>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idx="1"/>
          </p:nvPr>
        </p:nvSpPr>
        <p:spPr/>
        <p:txBody>
          <a:bodyPr/>
          <a:lstStyle>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5" name="Zástupný symbol pro zápatí 4"/>
          <p:cNvSpPr>
            <a:spLocks noGrp="1"/>
          </p:cNvSpPr>
          <p:nvPr>
            <p:ph type="ftr" sz="quarter" idx="11"/>
          </p:nvPr>
        </p:nvSpPr>
        <p:spPr/>
        <p:txBody>
          <a:bodyPr/>
          <a:lstStyle>
            <a:extLst/>
          </a:lstStyle>
          <a:p>
            <a:endParaRPr lang="sk-SK"/>
          </a:p>
        </p:txBody>
      </p:sp>
      <p:sp>
        <p:nvSpPr>
          <p:cNvPr id="6" name="Zástupný symbol pro číslo snímku 5"/>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7" name="Obdélní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dpis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cs-CZ" smtClean="0"/>
              <a:t>Klepnutím lze upravit styly předlohy textu.</a:t>
            </a:r>
          </a:p>
        </p:txBody>
      </p:sp>
      <p:sp>
        <p:nvSpPr>
          <p:cNvPr id="4" name="Zástupný symbol pro datum 3"/>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5" name="Zástupný symbol pro zápatí 4"/>
          <p:cNvSpPr>
            <a:spLocks noGrp="1"/>
          </p:cNvSpPr>
          <p:nvPr>
            <p:ph type="ftr" sz="quarter" idx="11"/>
          </p:nvPr>
        </p:nvSpPr>
        <p:spPr/>
        <p:txBody>
          <a:bodyPr/>
          <a:lstStyle>
            <a:extLst/>
          </a:lstStyle>
          <a:p>
            <a:endParaRPr lang="sk-SK"/>
          </a:p>
        </p:txBody>
      </p:sp>
      <p:sp>
        <p:nvSpPr>
          <p:cNvPr id="6" name="Zástupný symbol pro číslo snímku 5"/>
          <p:cNvSpPr>
            <a:spLocks noGrp="1"/>
          </p:cNvSpPr>
          <p:nvPr>
            <p:ph type="sldNum" sz="quarter" idx="12"/>
          </p:nvPr>
        </p:nvSpPr>
        <p:spPr/>
        <p:txBody>
          <a:bodyPr/>
          <a:lstStyle>
            <a:extLst/>
          </a:lstStyle>
          <a:p>
            <a:fld id="{A6B8738F-883B-458D-A0DD-1FEB26A5F3D3}" type="slidenum">
              <a:rPr lang="sk-SK" smtClean="0"/>
              <a:t>‹#›</a:t>
            </a:fld>
            <a:endParaRPr lang="sk-SK"/>
          </a:p>
        </p:txBody>
      </p:sp>
      <p:sp>
        <p:nvSpPr>
          <p:cNvPr id="10" name="Obdélní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1435608" y="274320"/>
            <a:ext cx="7498080" cy="1143000"/>
          </a:xfrm>
        </p:spPr>
        <p:txBody>
          <a:bodyPr/>
          <a:lstStyle>
            <a:extLst/>
          </a:lstStyle>
          <a:p>
            <a:r>
              <a:rPr kumimoji="0" lang="cs-CZ" smtClean="0"/>
              <a:t>Klepnutím lze upravit styl předlohy nadpisů.</a:t>
            </a:r>
            <a:endParaRPr kumimoji="0" lang="en-US"/>
          </a:p>
        </p:txBody>
      </p:sp>
      <p:sp>
        <p:nvSpPr>
          <p:cNvPr id="3" name="Zástupný symbol pro obsah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obsah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6" name="Zástupný symbol pro zápatí 5"/>
          <p:cNvSpPr>
            <a:spLocks noGrp="1"/>
          </p:cNvSpPr>
          <p:nvPr>
            <p:ph type="ftr" sz="quarter" idx="11"/>
          </p:nvPr>
        </p:nvSpPr>
        <p:spPr/>
        <p:txBody>
          <a:bodyPr/>
          <a:lstStyle>
            <a:extLst/>
          </a:lstStyle>
          <a:p>
            <a:endParaRPr lang="sk-SK"/>
          </a:p>
        </p:txBody>
      </p:sp>
      <p:sp>
        <p:nvSpPr>
          <p:cNvPr id="7" name="Zástupný symbol pro číslo snímku 6"/>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4" name="Zástupný symbol pro text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cs-CZ" smtClean="0"/>
              <a:t>Klepnutím lze upravit styly předlohy textu.</a:t>
            </a:r>
          </a:p>
        </p:txBody>
      </p:sp>
      <p:sp>
        <p:nvSpPr>
          <p:cNvPr id="5" name="Zástupný symbol pro obsah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6" name="Zástupný symbol pro obsah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7" name="Zástupný symbol pro datum 6"/>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8" name="Zástupný symbol pro zápatí 7"/>
          <p:cNvSpPr>
            <a:spLocks noGrp="1"/>
          </p:cNvSpPr>
          <p:nvPr>
            <p:ph type="ftr" sz="quarter" idx="11"/>
          </p:nvPr>
        </p:nvSpPr>
        <p:spPr/>
        <p:txBody>
          <a:bodyPr/>
          <a:lstStyle>
            <a:extLst/>
          </a:lstStyle>
          <a:p>
            <a:endParaRPr lang="sk-SK"/>
          </a:p>
        </p:txBody>
      </p:sp>
      <p:sp>
        <p:nvSpPr>
          <p:cNvPr id="9" name="Zástupný symbol pro číslo snímku 8"/>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1435608" y="274320"/>
            <a:ext cx="7498080" cy="1143000"/>
          </a:xfrm>
        </p:spPr>
        <p:txBody>
          <a:bodyPr anchor="ctr"/>
          <a:lstStyle>
            <a:extLst/>
          </a:lstStyle>
          <a:p>
            <a:r>
              <a:rPr kumimoji="0" lang="cs-CZ" smtClean="0"/>
              <a:t>Klepnutím lze upravit styl předlohy nadpisů.</a:t>
            </a:r>
            <a:endParaRPr kumimoji="0" lang="en-US"/>
          </a:p>
        </p:txBody>
      </p:sp>
      <p:sp>
        <p:nvSpPr>
          <p:cNvPr id="3" name="Zástupný symbol pro datum 2"/>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4" name="Zástupný symbol pro zápatí 3"/>
          <p:cNvSpPr>
            <a:spLocks noGrp="1"/>
          </p:cNvSpPr>
          <p:nvPr>
            <p:ph type="ftr" sz="quarter" idx="11"/>
          </p:nvPr>
        </p:nvSpPr>
        <p:spPr/>
        <p:txBody>
          <a:bodyPr/>
          <a:lstStyle>
            <a:extLst/>
          </a:lstStyle>
          <a:p>
            <a:endParaRPr lang="sk-SK"/>
          </a:p>
        </p:txBody>
      </p:sp>
      <p:sp>
        <p:nvSpPr>
          <p:cNvPr id="5" name="Zástupný symbol pro číslo snímku 4"/>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5" name="Obdélní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Zástupný symbol pro datum 1"/>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3" name="Zástupný symbol pro zápatí 2"/>
          <p:cNvSpPr>
            <a:spLocks noGrp="1"/>
          </p:cNvSpPr>
          <p:nvPr>
            <p:ph type="ftr" sz="quarter" idx="11"/>
          </p:nvPr>
        </p:nvSpPr>
        <p:spPr/>
        <p:txBody>
          <a:bodyPr/>
          <a:lstStyle>
            <a:extLst/>
          </a:lstStyle>
          <a:p>
            <a:endParaRPr lang="sk-SK"/>
          </a:p>
        </p:txBody>
      </p:sp>
      <p:sp>
        <p:nvSpPr>
          <p:cNvPr id="4" name="Zástupný symbol pro číslo snímku 3"/>
          <p:cNvSpPr>
            <a:spLocks noGrp="1"/>
          </p:cNvSpPr>
          <p:nvPr>
            <p:ph type="sldNum" sz="quarter" idx="12"/>
          </p:nvPr>
        </p:nvSpPr>
        <p:spPr/>
        <p:txBody>
          <a:bodyPr/>
          <a:lstStyle>
            <a:extLst/>
          </a:lstStyle>
          <a:p>
            <a:fld id="{A6B8738F-883B-458D-A0DD-1FEB26A5F3D3}" type="slidenum">
              <a:rPr lang="sk-SK" smtClean="0"/>
              <a:t>‹#›</a:t>
            </a:fld>
            <a:endParaRPr lang="sk-SK"/>
          </a:p>
        </p:txBody>
      </p:sp>
      <p:sp>
        <p:nvSpPr>
          <p:cNvPr id="6" name="Obdélní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cs-CZ" smtClean="0"/>
              <a:t>Klepnutím lze upravit styl předlohy nadpisů.</a:t>
            </a:r>
            <a:endParaRPr kumimoji="0" lang="en-US"/>
          </a:p>
        </p:txBody>
      </p:sp>
      <p:sp>
        <p:nvSpPr>
          <p:cNvPr id="3" name="Zástupný symbol pro text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cs-CZ" smtClean="0"/>
              <a:t>Klepnutím lze upravit styly předlohy textu.</a:t>
            </a:r>
          </a:p>
        </p:txBody>
      </p:sp>
      <p:sp>
        <p:nvSpPr>
          <p:cNvPr id="4" name="Zástupný symbol pro obsah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cs-CZ" smtClean="0"/>
              <a:t>Klepnutím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5" name="Zástupný symbol pro datum 4"/>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6" name="Zástupný symbol pro zápatí 5"/>
          <p:cNvSpPr>
            <a:spLocks noGrp="1"/>
          </p:cNvSpPr>
          <p:nvPr>
            <p:ph type="ftr" sz="quarter" idx="11"/>
          </p:nvPr>
        </p:nvSpPr>
        <p:spPr/>
        <p:txBody>
          <a:bodyPr/>
          <a:lstStyle>
            <a:extLst/>
          </a:lstStyle>
          <a:p>
            <a:endParaRPr lang="sk-SK"/>
          </a:p>
        </p:txBody>
      </p:sp>
      <p:sp>
        <p:nvSpPr>
          <p:cNvPr id="7" name="Zástupný symbol pro číslo snímku 6"/>
          <p:cNvSpPr>
            <a:spLocks noGrp="1"/>
          </p:cNvSpPr>
          <p:nvPr>
            <p:ph type="sldNum" sz="quarter" idx="12"/>
          </p:nvPr>
        </p:nvSpPr>
        <p:spPr/>
        <p:txBody>
          <a:bodyPr/>
          <a:lstStyle>
            <a:extLst/>
          </a:lstStyle>
          <a:p>
            <a:fld id="{A6B8738F-883B-458D-A0DD-1FEB26A5F3D3}" type="slidenum">
              <a:rPr lang="sk-SK" smtClean="0"/>
              <a:t>‹#›</a:t>
            </a:fld>
            <a:endParaRPr lang="sk-S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cs-CZ" smtClean="0"/>
              <a:t>Klepnutím lze upravit styl předlohy nadpisů.</a:t>
            </a:r>
            <a:endParaRPr kumimoji="0" lang="en-US"/>
          </a:p>
        </p:txBody>
      </p:sp>
      <p:sp>
        <p:nvSpPr>
          <p:cNvPr id="5" name="Zástupný symbol pro datum 4"/>
          <p:cNvSpPr>
            <a:spLocks noGrp="1"/>
          </p:cNvSpPr>
          <p:nvPr>
            <p:ph type="dt" sz="half" idx="10"/>
          </p:nvPr>
        </p:nvSpPr>
        <p:spPr/>
        <p:txBody>
          <a:bodyPr/>
          <a:lstStyle>
            <a:extLst/>
          </a:lstStyle>
          <a:p>
            <a:fld id="{20541D71-F888-42B1-8506-DCDB1C9DA56A}" type="datetimeFigureOut">
              <a:rPr lang="sk-SK" smtClean="0"/>
              <a:t>19. 5. 2016</a:t>
            </a:fld>
            <a:endParaRPr lang="sk-SK"/>
          </a:p>
        </p:txBody>
      </p:sp>
      <p:sp>
        <p:nvSpPr>
          <p:cNvPr id="6" name="Zástupný symbol pro zápatí 5"/>
          <p:cNvSpPr>
            <a:spLocks noGrp="1"/>
          </p:cNvSpPr>
          <p:nvPr>
            <p:ph type="ftr" sz="quarter" idx="11"/>
          </p:nvPr>
        </p:nvSpPr>
        <p:spPr/>
        <p:txBody>
          <a:bodyPr/>
          <a:lstStyle>
            <a:extLst/>
          </a:lstStyle>
          <a:p>
            <a:endParaRPr lang="sk-SK"/>
          </a:p>
        </p:txBody>
      </p:sp>
      <p:sp>
        <p:nvSpPr>
          <p:cNvPr id="7" name="Zástupný symbol pro číslo snímku 6"/>
          <p:cNvSpPr>
            <a:spLocks noGrp="1"/>
          </p:cNvSpPr>
          <p:nvPr>
            <p:ph type="sldNum" sz="quarter" idx="12"/>
          </p:nvPr>
        </p:nvSpPr>
        <p:spPr/>
        <p:txBody>
          <a:bodyPr/>
          <a:lstStyle>
            <a:extLst/>
          </a:lstStyle>
          <a:p>
            <a:fld id="{A6B8738F-883B-458D-A0DD-1FEB26A5F3D3}" type="slidenum">
              <a:rPr lang="sk-SK" smtClean="0"/>
              <a:t>‹#›</a:t>
            </a:fld>
            <a:endParaRPr lang="sk-SK"/>
          </a:p>
        </p:txBody>
      </p:sp>
      <p:sp>
        <p:nvSpPr>
          <p:cNvPr id="8" name="Obdélní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Zástupný symbol pro obrázek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cs-CZ" smtClean="0"/>
              <a:t>Klepnutím na ikonu přidáte obrázek.</a:t>
            </a:r>
            <a:endParaRPr kumimoji="0" lang="en-US" dirty="0"/>
          </a:p>
        </p:txBody>
      </p:sp>
      <p:sp>
        <p:nvSpPr>
          <p:cNvPr id="9" name="Vývojový diagram: postup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Vývojový diagram: postup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Zástupný symbol pro text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cs-CZ" smtClean="0"/>
              <a:t>Klepnutím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Výseč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stenec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Obdélní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Zástupný symbol pro nadpis 4"/>
          <p:cNvSpPr>
            <a:spLocks noGrp="1"/>
          </p:cNvSpPr>
          <p:nvPr>
            <p:ph type="title"/>
          </p:nvPr>
        </p:nvSpPr>
        <p:spPr>
          <a:xfrm>
            <a:off x="1435608" y="274638"/>
            <a:ext cx="7498080" cy="1143000"/>
          </a:xfrm>
          <a:prstGeom prst="rect">
            <a:avLst/>
          </a:prstGeom>
        </p:spPr>
        <p:txBody>
          <a:bodyPr anchor="ctr">
            <a:normAutofit/>
          </a:bodyPr>
          <a:lstStyle>
            <a:extLst/>
          </a:lstStyle>
          <a:p>
            <a:r>
              <a:rPr kumimoji="0" lang="cs-CZ" smtClean="0"/>
              <a:t>Klepnutím lze upravit styl předlohy nadpisů.</a:t>
            </a:r>
            <a:endParaRPr kumimoji="0" lang="en-US"/>
          </a:p>
        </p:txBody>
      </p:sp>
      <p:sp>
        <p:nvSpPr>
          <p:cNvPr id="9" name="Zástupný symbol pro text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cs-CZ" smtClean="0"/>
              <a:t>Klepnutím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24" name="Zástupný symbol pro datum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0541D71-F888-42B1-8506-DCDB1C9DA56A}" type="datetimeFigureOut">
              <a:rPr lang="sk-SK" smtClean="0"/>
              <a:t>19. 5. 2016</a:t>
            </a:fld>
            <a:endParaRPr lang="sk-SK"/>
          </a:p>
        </p:txBody>
      </p:sp>
      <p:sp>
        <p:nvSpPr>
          <p:cNvPr id="10" name="Zástupný symbol pro zápatí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sk-SK"/>
          </a:p>
        </p:txBody>
      </p:sp>
      <p:sp>
        <p:nvSpPr>
          <p:cNvPr id="22" name="Zástupný symbol pro číslo snímku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6B8738F-883B-458D-A0DD-1FEB26A5F3D3}" type="slidenum">
              <a:rPr lang="sk-SK" smtClean="0"/>
              <a:t>‹#›</a:t>
            </a:fld>
            <a:endParaRPr lang="sk-SK"/>
          </a:p>
        </p:txBody>
      </p:sp>
      <p:sp>
        <p:nvSpPr>
          <p:cNvPr id="15" name="Obdélní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weatherwizkids.com/wp-content/uploads/2015/02/drought11.jpg"/>
          <p:cNvPicPr>
            <a:picLocks noChangeAspect="1" noChangeArrowheads="1"/>
          </p:cNvPicPr>
          <p:nvPr/>
        </p:nvPicPr>
        <p:blipFill>
          <a:blip r:embed="rId2" cstate="print"/>
          <a:srcRect/>
          <a:stretch>
            <a:fillRect/>
          </a:stretch>
        </p:blipFill>
        <p:spPr bwMode="auto">
          <a:xfrm>
            <a:off x="-1" y="0"/>
            <a:ext cx="9144001" cy="6858000"/>
          </a:xfrm>
          <a:prstGeom prst="rect">
            <a:avLst/>
          </a:prstGeom>
          <a:noFill/>
        </p:spPr>
      </p:pic>
      <p:sp>
        <p:nvSpPr>
          <p:cNvPr id="2" name="Nadpis 1"/>
          <p:cNvSpPr>
            <a:spLocks noGrp="1"/>
          </p:cNvSpPr>
          <p:nvPr>
            <p:ph type="ctrTitle"/>
          </p:nvPr>
        </p:nvSpPr>
        <p:spPr>
          <a:xfrm>
            <a:off x="0" y="0"/>
            <a:ext cx="7772400" cy="1470025"/>
          </a:xfrm>
        </p:spPr>
        <p:txBody>
          <a:bodyPr/>
          <a:lstStyle/>
          <a:p>
            <a:r>
              <a:rPr lang="sk-SK" dirty="0" err="1" smtClean="0">
                <a:solidFill>
                  <a:srgbClr val="00B050"/>
                </a:solidFill>
              </a:rPr>
              <a:t>Drought</a:t>
            </a:r>
            <a:endParaRPr lang="sk-SK" dirty="0">
              <a:solidFill>
                <a:srgbClr val="00B05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lstStyle/>
          <a:p>
            <a:endParaRPr lang="sk-SK"/>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descr="http://media.web.britannica.com/eb-media/31/84531-004-A65B8F51.jpg"/>
          <p:cNvPicPr>
            <a:picLocks noChangeAspect="1" noChangeArrowheads="1"/>
          </p:cNvPicPr>
          <p:nvPr/>
        </p:nvPicPr>
        <p:blipFill>
          <a:blip r:embed="rId2" cstate="print"/>
          <a:srcRect/>
          <a:stretch>
            <a:fillRect/>
          </a:stretch>
        </p:blipFill>
        <p:spPr bwMode="auto">
          <a:xfrm rot="20888684">
            <a:off x="223516" y="335712"/>
            <a:ext cx="3362184" cy="2525050"/>
          </a:xfrm>
          <a:prstGeom prst="rect">
            <a:avLst/>
          </a:prstGeom>
          <a:noFill/>
        </p:spPr>
      </p:pic>
      <p:sp>
        <p:nvSpPr>
          <p:cNvPr id="2" name="Nadpis 1"/>
          <p:cNvSpPr>
            <a:spLocks noGrp="1"/>
          </p:cNvSpPr>
          <p:nvPr>
            <p:ph type="title"/>
          </p:nvPr>
        </p:nvSpPr>
        <p:spPr/>
        <p:txBody>
          <a:bodyPr/>
          <a:lstStyle/>
          <a:p>
            <a:endParaRPr lang="sk-SK" dirty="0"/>
          </a:p>
        </p:txBody>
      </p:sp>
      <p:sp>
        <p:nvSpPr>
          <p:cNvPr id="3" name="Zástupný symbol pro obsah 2"/>
          <p:cNvSpPr>
            <a:spLocks noGrp="1"/>
          </p:cNvSpPr>
          <p:nvPr>
            <p:ph idx="1"/>
          </p:nvPr>
        </p:nvSpPr>
        <p:spPr>
          <a:xfrm>
            <a:off x="2555776" y="2492896"/>
            <a:ext cx="6588224" cy="4365104"/>
          </a:xfrm>
        </p:spPr>
        <p:txBody>
          <a:bodyPr>
            <a:normAutofit fontScale="92500" lnSpcReduction="20000"/>
          </a:bodyPr>
          <a:lstStyle/>
          <a:p>
            <a:pPr algn="just"/>
            <a:r>
              <a:rPr lang="en-US" dirty="0" smtClean="0">
                <a:solidFill>
                  <a:schemeClr val="accent5">
                    <a:lumMod val="50000"/>
                  </a:schemeClr>
                </a:solidFill>
              </a:rPr>
              <a:t>A drought is when there is a lack of precipitation over an extended period of time, usually a season or more, resulting in a water shortage for some activity, group, or environmental sector. Its impacts result from the interplay between the natural event (less precipitation than expected) and the demand people place on water supply, and human activities can exacerbate the impacts of drought.</a:t>
            </a:r>
            <a:endParaRPr lang="sk-SK" dirty="0" smtClean="0">
              <a:solidFill>
                <a:schemeClr val="accent5">
                  <a:lumMod val="50000"/>
                </a:schemeClr>
              </a:solidFill>
            </a:endParaRPr>
          </a:p>
          <a:p>
            <a:pPr algn="just"/>
            <a:endParaRPr lang="sk-SK"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http://www.weatherwizkids.com/wp-content/uploads/2015/02/drought10.jpg"/>
          <p:cNvPicPr>
            <a:picLocks noChangeAspect="1" noChangeArrowheads="1"/>
          </p:cNvPicPr>
          <p:nvPr/>
        </p:nvPicPr>
        <p:blipFill>
          <a:blip r:embed="rId2" cstate="print"/>
          <a:srcRect/>
          <a:stretch>
            <a:fillRect/>
          </a:stretch>
        </p:blipFill>
        <p:spPr bwMode="auto">
          <a:xfrm>
            <a:off x="4860032" y="0"/>
            <a:ext cx="4283968" cy="3429000"/>
          </a:xfrm>
          <a:prstGeom prst="rect">
            <a:avLst/>
          </a:prstGeom>
          <a:noFill/>
        </p:spPr>
      </p:pic>
      <p:sp>
        <p:nvSpPr>
          <p:cNvPr id="2" name="Nadpis 1"/>
          <p:cNvSpPr>
            <a:spLocks noGrp="1"/>
          </p:cNvSpPr>
          <p:nvPr>
            <p:ph type="title"/>
          </p:nvPr>
        </p:nvSpPr>
        <p:spPr/>
        <p:txBody>
          <a:bodyPr/>
          <a:lstStyle/>
          <a:p>
            <a:endParaRPr lang="sk-SK" dirty="0"/>
          </a:p>
        </p:txBody>
      </p:sp>
      <p:sp>
        <p:nvSpPr>
          <p:cNvPr id="3" name="Zástupný symbol pro obsah 2"/>
          <p:cNvSpPr>
            <a:spLocks noGrp="1"/>
          </p:cNvSpPr>
          <p:nvPr>
            <p:ph idx="1"/>
          </p:nvPr>
        </p:nvSpPr>
        <p:spPr>
          <a:xfrm>
            <a:off x="0" y="0"/>
            <a:ext cx="4788024" cy="6858000"/>
          </a:xfrm>
        </p:spPr>
        <p:txBody>
          <a:bodyPr>
            <a:normAutofit fontScale="85000" lnSpcReduction="20000"/>
          </a:bodyPr>
          <a:lstStyle/>
          <a:p>
            <a:pPr algn="just"/>
            <a:r>
              <a:rPr lang="en-US" dirty="0" smtClean="0"/>
              <a:t/>
            </a:r>
            <a:br>
              <a:rPr lang="en-US" dirty="0" smtClean="0"/>
            </a:br>
            <a:r>
              <a:rPr lang="en-US" dirty="0" smtClean="0"/>
              <a:t>Drought has many causes . This may be caused by the reception of rain and snow over time . If you live in a place where most of the water you are using comes from rivers , dry in your area may be due to site upstream from you is not given sufficient moisture . There would be less water in the river for you and other people who live along the river to use . People can also play a big role in the drought . If we use too much water in times of normal rainfall, we may not have enough water when drought happens.</a:t>
            </a:r>
            <a:endParaRPr lang="sk-SK" dirty="0">
              <a:solidFill>
                <a:srgbClr val="FFCC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normAutofit fontScale="85000" lnSpcReduction="10000"/>
          </a:bodyPr>
          <a:lstStyle/>
          <a:p>
            <a:r>
              <a:rPr lang="en-US" dirty="0" smtClean="0"/>
              <a:t>One of the easiest steps we can take to help mitigate the impacts of drought is conserving water. If we use water wisely at all times, more water will be available to us and to plants and wildlife when a drought happens. We can lose a lot of water doing simple everyday tasks. Did you know that turning off the water while you brush your teeth can save more than 100 gallons of water a month? If you have a leaky faucet, the drips can add up to 300 gallons of wasted water a month.</a:t>
            </a:r>
            <a:br>
              <a:rPr lang="en-US" dirty="0" smtClean="0"/>
            </a:br>
            <a:endParaRPr lang="sk-SK"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2051720" y="0"/>
            <a:ext cx="7092280" cy="5157192"/>
          </a:xfrm>
        </p:spPr>
        <p:txBody>
          <a:bodyPr>
            <a:normAutofit fontScale="85000" lnSpcReduction="20000"/>
          </a:bodyPr>
          <a:lstStyle/>
          <a:p>
            <a:r>
              <a:rPr lang="en-US" dirty="0" smtClean="0"/>
              <a:t>Drought affects our lives in many different ways because water is such an important part of so many of our activities. We need water to live, and animals and plants do too. We need water to grow the food we eat. We also use water for many different things in our lives, like washing dishes, cooking, bathing, and swimming or river rafting. Water is also used to help make the electricity we use to run the lights in our houses and the video games you may like to play. When we don’t have enough water for these activities because of a drought, many people and many different things will be affected in many different ways.</a:t>
            </a:r>
            <a:br>
              <a:rPr lang="en-US" dirty="0" smtClean="0"/>
            </a:br>
            <a:endParaRPr lang="sk-SK" dirty="0"/>
          </a:p>
        </p:txBody>
      </p:sp>
      <p:pic>
        <p:nvPicPr>
          <p:cNvPr id="19458" name="Picture 2" descr="http://preferredaperture.com/wp-content/uploads/2015/04/Drought-01.jpg"/>
          <p:cNvPicPr>
            <a:picLocks noChangeAspect="1" noChangeArrowheads="1"/>
          </p:cNvPicPr>
          <p:nvPr/>
        </p:nvPicPr>
        <p:blipFill>
          <a:blip r:embed="rId2" cstate="print"/>
          <a:srcRect/>
          <a:stretch>
            <a:fillRect/>
          </a:stretch>
        </p:blipFill>
        <p:spPr bwMode="auto">
          <a:xfrm>
            <a:off x="0" y="4653136"/>
            <a:ext cx="4160120" cy="220486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lstStyle/>
          <a:p>
            <a:endParaRPr lang="sk-SK"/>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lstStyle/>
          <a:p>
            <a:endParaRPr lang="sk-SK"/>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lstStyle/>
          <a:p>
            <a:endParaRPr lang="sk-SK"/>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symbol pro obsah 2"/>
          <p:cNvSpPr>
            <a:spLocks noGrp="1"/>
          </p:cNvSpPr>
          <p:nvPr>
            <p:ph idx="1"/>
          </p:nvPr>
        </p:nvSpPr>
        <p:spPr/>
        <p:txBody>
          <a:bodyPr/>
          <a:lstStyle/>
          <a:p>
            <a:endParaRPr lang="sk-SK"/>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lunovrat">
  <a:themeElements>
    <a:clrScheme name="Slunovrat">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lunovra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lunovrat">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36</TotalTime>
  <Words>174</Words>
  <Application>Microsoft Office PowerPoint</Application>
  <PresentationFormat>Předvádění na obrazovce (4:3)</PresentationFormat>
  <Paragraphs>5</Paragraphs>
  <Slides>10</Slides>
  <Notes>0</Notes>
  <HiddenSlides>0</HiddenSlides>
  <MMClips>0</MMClips>
  <ScaleCrop>false</ScaleCrop>
  <HeadingPairs>
    <vt:vector size="4" baseType="variant">
      <vt:variant>
        <vt:lpstr>Motiv</vt:lpstr>
      </vt:variant>
      <vt:variant>
        <vt:i4>1</vt:i4>
      </vt:variant>
      <vt:variant>
        <vt:lpstr>Nadpisy snímků</vt:lpstr>
      </vt:variant>
      <vt:variant>
        <vt:i4>10</vt:i4>
      </vt:variant>
    </vt:vector>
  </HeadingPairs>
  <TitlesOfParts>
    <vt:vector size="11" baseType="lpstr">
      <vt:lpstr>Slunovrat</vt:lpstr>
      <vt:lpstr>Drought</vt:lpstr>
      <vt:lpstr>Snímek 2</vt:lpstr>
      <vt:lpstr>Snímek 3</vt:lpstr>
      <vt:lpstr>Snímek 4</vt:lpstr>
      <vt:lpstr>Snímek 5</vt:lpstr>
      <vt:lpstr>Snímek 6</vt:lpstr>
      <vt:lpstr>Snímek 7</vt:lpstr>
      <vt:lpstr>Snímek 8</vt:lpstr>
      <vt:lpstr>Snímek 9</vt:lpstr>
      <vt:lpstr>Snímek 10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Drought</dc:title>
  <dc:creator>student</dc:creator>
  <cp:lastModifiedBy>student</cp:lastModifiedBy>
  <cp:revision>4</cp:revision>
  <dcterms:created xsi:type="dcterms:W3CDTF">2016-05-19T07:56:20Z</dcterms:created>
  <dcterms:modified xsi:type="dcterms:W3CDTF">2016-05-19T08:33:08Z</dcterms:modified>
</cp:coreProperties>
</file>